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2F52-0140-40B7-A612-6FD131FE2175}" type="datetimeFigureOut">
              <a:rPr lang="en-US" smtClean="0"/>
              <a:pPr/>
              <a:t>11/10/14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325AB-8AEC-4D1C-9D13-9ED7D3BA3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</a:t>
            </a:r>
            <a:r>
              <a:rPr lang="en-US" dirty="0" err="1" smtClean="0"/>
              <a:t>Water</a:t>
            </a:r>
            <a:r>
              <a:rPr lang="en-US" dirty="0" smtClean="0"/>
              <a:t> Everywhere, But Is There Enough to Drink?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pshow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05" b="170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876800"/>
            <a:ext cx="8229600" cy="1676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 typical shower head uses about 5 gallons of water a minute.  Encourage your family to get a low flow shower head and that number drops by half.  This means a 10 minute shower will use 25 gallons of water.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psin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25" r="56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4953000"/>
            <a:ext cx="8305800" cy="1676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dirty="0" smtClean="0"/>
              <a:t>Use ice to cool it down.  Remember about 5 gallons a minute go down the sink while you let the water run.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pbath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4876800"/>
            <a:ext cx="8229600" cy="16764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An average bath will use 35-50 gallons or more.  Bathtubs can hold almost 65 gallons of water.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is a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Only 1% of the water in the world is available for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Drinking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Bathing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Watering food crops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Water plant life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Cooking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Cleaning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Animals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Washing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Anything we need clean water for.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Sao Paulo, Brazil Is In Crisis</a:t>
            </a:r>
            <a:endParaRPr lang="en-US" dirty="0"/>
          </a:p>
        </p:txBody>
      </p:sp>
      <p:pic>
        <p:nvPicPr>
          <p:cNvPr id="4" name="Content Placeholder 3" descr="sao-paulo-drou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8965" y="1600200"/>
            <a:ext cx="678606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ao-paulo-drought 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37" r="5537"/>
          <a:stretch>
            <a:fillRect/>
          </a:stretch>
        </p:blipFill>
        <p:spPr>
          <a:xfrm>
            <a:off x="1143000" y="609600"/>
            <a:ext cx="7107767" cy="53308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P Reservio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26" r="5626"/>
          <a:stretch>
            <a:fillRect/>
          </a:stretch>
        </p:blipFill>
        <p:spPr>
          <a:xfrm>
            <a:off x="1143000" y="685800"/>
            <a:ext cx="6904567" cy="51784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p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944" r="9944"/>
          <a:stretch>
            <a:fillRect/>
          </a:stretch>
        </p:blipFill>
        <p:spPr>
          <a:xfrm>
            <a:off x="1066800" y="685800"/>
            <a:ext cx="7107767" cy="53308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pwater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597" r="16597"/>
          <a:stretch>
            <a:fillRect/>
          </a:stretch>
        </p:blipFill>
        <p:spPr>
          <a:xfrm>
            <a:off x="1295400" y="685800"/>
            <a:ext cx="7209367" cy="54070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Sao Paulo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 America's biggest and wealthiest city may run out of water in two weeks if it doesn't rain soon. São Paulo, a Brazilian megacity of 20 million people, is suffering its worst drought in at least 80 years, with key reservoirs that supply the city dried up after an unusually dry year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Deforestation is a huge factor in this crisis.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What About YOU?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In your notebook number the lines 1-5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Write your response next to each number.</a:t>
            </a:r>
          </a:p>
          <a:p>
            <a:pPr>
              <a:buNone/>
            </a:pPr>
            <a:r>
              <a:rPr lang="en-US" sz="3600" b="1" dirty="0" smtClean="0"/>
              <a:t>Y </a:t>
            </a:r>
            <a:r>
              <a:rPr lang="en-US" sz="3600" dirty="0" smtClean="0"/>
              <a:t>– Yes</a:t>
            </a:r>
          </a:p>
          <a:p>
            <a:pPr>
              <a:buNone/>
            </a:pPr>
            <a:r>
              <a:rPr lang="en-US" sz="3600" b="1" dirty="0" smtClean="0"/>
              <a:t>N</a:t>
            </a:r>
            <a:r>
              <a:rPr lang="en-US" sz="3600" dirty="0" smtClean="0"/>
              <a:t>- No</a:t>
            </a:r>
          </a:p>
          <a:p>
            <a:pPr>
              <a:buNone/>
            </a:pPr>
            <a:r>
              <a:rPr lang="en-US" sz="3600" b="1" dirty="0" smtClean="0"/>
              <a:t>S</a:t>
            </a:r>
            <a:r>
              <a:rPr lang="en-US" sz="3600" dirty="0" smtClean="0"/>
              <a:t> - Sometimes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of Safe Drinking Water  </a:t>
            </a:r>
            <a:endParaRPr lang="en-US" dirty="0"/>
          </a:p>
        </p:txBody>
      </p:sp>
      <p:pic>
        <p:nvPicPr>
          <p:cNvPr id="4" name="Content Placeholder 3" descr="drinking m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8713306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USA Drought Monitor</a:t>
            </a:r>
            <a:endParaRPr lang="en-US" dirty="0"/>
          </a:p>
        </p:txBody>
      </p:sp>
      <p:pic>
        <p:nvPicPr>
          <p:cNvPr id="4" name="Content Placeholder 3" descr="20141104_usdm_ho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990600"/>
            <a:ext cx="7772400" cy="5501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Have Power to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Take short showers.</a:t>
            </a:r>
          </a:p>
          <a:p>
            <a:r>
              <a:rPr lang="en-US" dirty="0" smtClean="0"/>
              <a:t>Turn off water unless you are using it.</a:t>
            </a:r>
          </a:p>
          <a:p>
            <a:r>
              <a:rPr lang="en-US" dirty="0" smtClean="0"/>
              <a:t>Let an adult know if you see something dripping or leaking.</a:t>
            </a:r>
          </a:p>
          <a:p>
            <a:r>
              <a:rPr lang="en-US" dirty="0" smtClean="0"/>
              <a:t>Don’t flush trash.</a:t>
            </a:r>
          </a:p>
          <a:p>
            <a:r>
              <a:rPr lang="en-US" dirty="0" smtClean="0"/>
              <a:t>Encourage adults to water lawns/gardens in the early morning or evening when it isn’t as hot.</a:t>
            </a:r>
          </a:p>
          <a:p>
            <a:r>
              <a:rPr lang="en-US" dirty="0" smtClean="0"/>
              <a:t>Use a bucket and water to wash the car, not the hose.</a:t>
            </a:r>
          </a:p>
          <a:p>
            <a:r>
              <a:rPr lang="en-US" dirty="0" smtClean="0"/>
              <a:t>Don’t throw garbage down the sewer.</a:t>
            </a:r>
          </a:p>
          <a:p>
            <a:r>
              <a:rPr lang="en-US" dirty="0" smtClean="0"/>
              <a:t>Be a good member of our planet.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I let the water run while I brush my teeth.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I flush trash down the toilet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I take long showers!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8000" dirty="0" smtClean="0"/>
              <a:t>I let the water run to get colder when I get water to drink.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8000" dirty="0" smtClean="0"/>
          </a:p>
          <a:p>
            <a:pPr algn="ctr">
              <a:buNone/>
            </a:pPr>
            <a:r>
              <a:rPr lang="en-US" sz="8000" dirty="0" smtClean="0"/>
              <a:t>I take bathes.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ppbrush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33" r="573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876800"/>
            <a:ext cx="8382000" cy="1752600"/>
          </a:xfrm>
        </p:spPr>
        <p:txBody>
          <a:bodyPr>
            <a:normAutofit fontScale="85000" lnSpcReduction="20000"/>
          </a:bodyPr>
          <a:lstStyle/>
          <a:p>
            <a:pPr marL="514350" indent="-514350"/>
            <a:endParaRPr lang="en-US" sz="3500" dirty="0" smtClean="0"/>
          </a:p>
          <a:p>
            <a:pPr algn="ctr"/>
            <a:r>
              <a:rPr lang="en-US" sz="3500" dirty="0" smtClean="0"/>
              <a:t>About 5 gallons of water go down the sink each minute while you are brushing your teeth.  Turn the water off while you polish those pearly whites!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pptoile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231" r="52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You waste 5-7 gallons of water for each flush.  So don’t use the toilet for trash that could go in the garbage can!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427</Words>
  <Application>Microsoft Macintosh PowerPoint</Application>
  <PresentationFormat>On-screen Show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Water Water Everywhere, But Is There Enough to Drink?</vt:lpstr>
      <vt:lpstr>What About YOU?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Water is a Resource</vt:lpstr>
      <vt:lpstr>Sao Paulo, Brazil Is In Crisis</vt:lpstr>
      <vt:lpstr>Slide 15</vt:lpstr>
      <vt:lpstr>Slide 16</vt:lpstr>
      <vt:lpstr>Slide 17</vt:lpstr>
      <vt:lpstr>Slide 18</vt:lpstr>
      <vt:lpstr>Sao Paulo Facts</vt:lpstr>
      <vt:lpstr>Map of Safe Drinking Water  </vt:lpstr>
      <vt:lpstr>USA Drought Monitor</vt:lpstr>
      <vt:lpstr>YOU Have Power to Change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Water Everywhere, But Is There Enough to Drink?</dc:title>
  <dc:creator>JoEllen</dc:creator>
  <cp:lastModifiedBy>NYCDOE</cp:lastModifiedBy>
  <cp:revision>11</cp:revision>
  <dcterms:created xsi:type="dcterms:W3CDTF">2014-11-10T21:40:05Z</dcterms:created>
  <dcterms:modified xsi:type="dcterms:W3CDTF">2014-11-10T22:02:15Z</dcterms:modified>
</cp:coreProperties>
</file>